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6" r:id="rId5"/>
  </p:sldIdLst>
  <p:sldSz cx="8001000" cy="11315700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4">
          <p15:clr>
            <a:srgbClr val="A4A3A4"/>
          </p15:clr>
        </p15:guide>
        <p15:guide id="2" orient="horz" pos="7008">
          <p15:clr>
            <a:srgbClr val="A4A3A4"/>
          </p15:clr>
        </p15:guide>
        <p15:guide id="3" orient="horz" pos="1728">
          <p15:clr>
            <a:srgbClr val="A4A3A4"/>
          </p15:clr>
        </p15:guide>
        <p15:guide id="4" orient="horz" pos="3312">
          <p15:clr>
            <a:srgbClr val="A4A3A4"/>
          </p15:clr>
        </p15:guide>
        <p15:guide id="5" orient="horz" pos="4896">
          <p15:clr>
            <a:srgbClr val="A4A3A4"/>
          </p15:clr>
        </p15:guide>
        <p15:guide id="6" orient="horz" pos="6467">
          <p15:clr>
            <a:srgbClr val="A4A3A4"/>
          </p15:clr>
        </p15:guide>
        <p15:guide id="7" orient="horz" pos="6288">
          <p15:clr>
            <a:srgbClr val="A4A3A4"/>
          </p15:clr>
        </p15:guide>
        <p15:guide id="8" orient="horz" pos="960">
          <p15:clr>
            <a:srgbClr val="A4A3A4"/>
          </p15:clr>
        </p15:guide>
        <p15:guide id="9" pos="4896">
          <p15:clr>
            <a:srgbClr val="A4A3A4"/>
          </p15:clr>
        </p15:guide>
        <p15:guide id="10" pos="3312">
          <p15:clr>
            <a:srgbClr val="A4A3A4"/>
          </p15:clr>
        </p15:guide>
        <p15:guide id="11" pos="172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86"/>
    <p:restoredTop sz="90909"/>
  </p:normalViewPr>
  <p:slideViewPr>
    <p:cSldViewPr showGuides="1">
      <p:cViewPr varScale="1">
        <p:scale>
          <a:sx n="61" d="100"/>
          <a:sy n="61" d="100"/>
        </p:scale>
        <p:origin x="3348" y="102"/>
      </p:cViewPr>
      <p:guideLst>
        <p:guide orient="horz" pos="144"/>
        <p:guide orient="horz" pos="7008"/>
        <p:guide orient="horz" pos="1728"/>
        <p:guide orient="horz" pos="3312"/>
        <p:guide orient="horz" pos="4896"/>
        <p:guide orient="horz" pos="6467"/>
        <p:guide orient="horz" pos="6288"/>
        <p:guide orient="horz" pos="960"/>
        <p:guide pos="4896"/>
        <p:guide pos="3312"/>
        <p:guide pos="17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ven England PC 46013683" userId="bff2efa1-b56a-44a5-b125-42c1f021f935" providerId="ADAL" clId="{050851B8-8A1E-4086-A5DD-3D763459A82E}"/>
    <pc:docChg chg="modSld">
      <pc:chgData name="Steven England PC 46013683" userId="bff2efa1-b56a-44a5-b125-42c1f021f935" providerId="ADAL" clId="{050851B8-8A1E-4086-A5DD-3D763459A82E}" dt="2026-04-10T14:13:34.420" v="19" actId="20577"/>
      <pc:docMkLst>
        <pc:docMk/>
      </pc:docMkLst>
      <pc:sldChg chg="modSp mod">
        <pc:chgData name="Steven England PC 46013683" userId="bff2efa1-b56a-44a5-b125-42c1f021f935" providerId="ADAL" clId="{050851B8-8A1E-4086-A5DD-3D763459A82E}" dt="2026-04-10T14:13:34.420" v="19" actId="20577"/>
        <pc:sldMkLst>
          <pc:docMk/>
          <pc:sldMk cId="0" sldId="256"/>
        </pc:sldMkLst>
        <pc:spChg chg="mod">
          <ac:chgData name="Steven England PC 46013683" userId="bff2efa1-b56a-44a5-b125-42c1f021f935" providerId="ADAL" clId="{050851B8-8A1E-4086-A5DD-3D763459A82E}" dt="2026-04-10T14:13:34.420" v="19" actId="20577"/>
          <ac:spMkLst>
            <pc:docMk/>
            <pc:sldMk cId="0" sldId="256"/>
            <ac:spMk id="3" creationId="{83E1573B-94C2-6A84-499A-4038E842F237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E6FDC510-303B-9946-A39F-32E8328C8995}" type="datetimeFigureOut">
              <a:rPr lang="en-US"/>
              <a:pPr>
                <a:defRPr/>
              </a:pPr>
              <a:t>4/10/2026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F106202-C92A-4A4C-9543-5284551E4C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A1774610-597D-E64F-BEDF-6CCDE072CC88}" type="datetimeFigureOut">
              <a:rPr lang="en-US"/>
              <a:pPr>
                <a:defRPr/>
              </a:pPr>
              <a:t>4/10/2026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DE442B43-0FF5-DD4F-A622-384594B818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0125" y="1852613"/>
            <a:ext cx="6000750" cy="393858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25" y="5943600"/>
            <a:ext cx="6000750" cy="27320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67892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863" y="3013075"/>
            <a:ext cx="6900862" cy="7178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19370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100" y="2820988"/>
            <a:ext cx="6900863" cy="47069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6100" y="7572375"/>
            <a:ext cx="6900863" cy="24749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0946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0863" y="3013075"/>
            <a:ext cx="3373437" cy="7178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76700" y="3013075"/>
            <a:ext cx="3375025" cy="7178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23157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63" y="603250"/>
            <a:ext cx="6900862" cy="21859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0863" y="2773363"/>
            <a:ext cx="3384550" cy="13604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0863" y="4133850"/>
            <a:ext cx="3384550" cy="60785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051300" y="2773363"/>
            <a:ext cx="3400425" cy="13604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51300" y="4133850"/>
            <a:ext cx="3400425" cy="60785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22004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66563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08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63" y="754063"/>
            <a:ext cx="2581275" cy="26400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2013" y="1628775"/>
            <a:ext cx="4049712" cy="804227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0863" y="3394075"/>
            <a:ext cx="2581275" cy="6289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6189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63" y="754063"/>
            <a:ext cx="2581275" cy="26400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2013" y="1628775"/>
            <a:ext cx="4049712" cy="80422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0863" y="3394075"/>
            <a:ext cx="2581275" cy="6289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065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0863" y="3013075"/>
            <a:ext cx="6900862" cy="7178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50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703888" y="217488"/>
            <a:ext cx="1747837" cy="99742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17488"/>
            <a:ext cx="5094288" cy="99742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19721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L:\MEDIA\Design\Imagery\Photos\Misc\Dreamstime images\Keyboard - dreamstime_8352925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54"/>
          <a:stretch>
            <a:fillRect/>
          </a:stretch>
        </p:blipFill>
        <p:spPr bwMode="auto">
          <a:xfrm>
            <a:off x="5257800" y="6518275"/>
            <a:ext cx="2514600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8" descr="L:\MEDIA\Design\Imagery\Images\Community map image\Community map image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90663"/>
            <a:ext cx="50292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ext Box 10"/>
          <p:cNvSpPr txBox="1">
            <a:spLocks noChangeArrowheads="1"/>
          </p:cNvSpPr>
          <p:nvPr userDrawn="1"/>
        </p:nvSpPr>
        <p:spPr bwMode="auto">
          <a:xfrm>
            <a:off x="3657600" y="9972675"/>
            <a:ext cx="4114800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eaLnBrk="1" hangingPunct="1">
              <a:spcBef>
                <a:spcPct val="50000"/>
              </a:spcBef>
              <a:defRPr/>
            </a:pPr>
            <a:r>
              <a:rPr lang="en-GB" altLang="x-none" b="1">
                <a:latin typeface="Tahoma" charset="0"/>
              </a:rPr>
              <a:t>Protecting</a:t>
            </a:r>
            <a:r>
              <a:rPr lang="en-GB" altLang="x-none">
                <a:latin typeface="Tahoma" charset="0"/>
              </a:rPr>
              <a:t> and </a:t>
            </a:r>
            <a:r>
              <a:rPr lang="en-GB" altLang="x-none" b="1">
                <a:latin typeface="Tahoma" charset="0"/>
              </a:rPr>
              <a:t>serving</a:t>
            </a:r>
            <a:r>
              <a:rPr lang="en-GB" altLang="x-none">
                <a:latin typeface="Tahoma" charset="0"/>
              </a:rPr>
              <a:t> the people of Kent</a:t>
            </a:r>
          </a:p>
        </p:txBody>
      </p:sp>
      <p:pic>
        <p:nvPicPr>
          <p:cNvPr id="1029" name="Picture 11" descr="L:\MEDIA\Design\Imagery\Images\Banner.jp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06"/>
          <a:stretch>
            <a:fillRect/>
          </a:stretch>
        </p:blipFill>
        <p:spPr bwMode="auto">
          <a:xfrm>
            <a:off x="228600" y="219075"/>
            <a:ext cx="75438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17488"/>
            <a:ext cx="6943725" cy="128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x-none"/>
              <a:t>Click to edit Master title style</a:t>
            </a:r>
          </a:p>
        </p:txBody>
      </p:sp>
      <p:sp>
        <p:nvSpPr>
          <p:cNvPr id="1037" name="Rectangle 13"/>
          <p:cNvSpPr>
            <a:spLocks noChangeArrowheads="1"/>
          </p:cNvSpPr>
          <p:nvPr userDrawn="1"/>
        </p:nvSpPr>
        <p:spPr bwMode="auto">
          <a:xfrm>
            <a:off x="381000" y="8640763"/>
            <a:ext cx="46482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b">
            <a:spAutoFit/>
          </a:bodyPr>
          <a:lstStyle/>
          <a:p>
            <a:pPr eaLnBrk="1" hangingPunct="1">
              <a:defRPr/>
            </a:pPr>
            <a:r>
              <a:rPr lang="en-GB" altLang="x-none" sz="2200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Take part – </a:t>
            </a:r>
            <a:r>
              <a:rPr lang="en-GB" altLang="x-none" sz="2200" b="1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www.kent.police.uk</a:t>
            </a:r>
          </a:p>
        </p:txBody>
      </p:sp>
      <p:pic>
        <p:nvPicPr>
          <p:cNvPr id="1032" name="Picture 1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9929813"/>
            <a:ext cx="274320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184076" y="6521946"/>
            <a:ext cx="4796408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5296644" y="2849538"/>
            <a:ext cx="250621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spcAft>
                <a:spcPct val="25000"/>
              </a:spcAft>
              <a:defRPr/>
            </a:pPr>
            <a:endParaRPr lang="en-GB" altLang="x-none" sz="1600" b="1" dirty="0">
              <a:solidFill>
                <a:srgbClr val="000000"/>
              </a:solidFill>
              <a:latin typeface="Tahoma" charset="0"/>
              <a:ea typeface="Times New Roman" charset="0"/>
              <a:cs typeface="Times New Roman" charset="0"/>
            </a:endParaRPr>
          </a:p>
          <a:p>
            <a:pPr eaLnBrk="1" hangingPunct="1">
              <a:spcAft>
                <a:spcPct val="25000"/>
              </a:spcAft>
              <a:defRPr/>
            </a:pPr>
            <a:endParaRPr lang="en-GB" altLang="x-none" sz="1600" b="1" dirty="0">
              <a:solidFill>
                <a:srgbClr val="000000"/>
              </a:solidFill>
              <a:latin typeface="Tahoma" charset="0"/>
              <a:ea typeface="Times New Roman" charset="0"/>
              <a:cs typeface="Times New Roman" charset="0"/>
            </a:endParaRPr>
          </a:p>
          <a:p>
            <a:pPr eaLnBrk="1" hangingPunct="1">
              <a:spcAft>
                <a:spcPct val="25000"/>
              </a:spcAft>
              <a:defRPr/>
            </a:pPr>
            <a:endParaRPr lang="en-GB" altLang="x-none" sz="1600" b="1" dirty="0">
              <a:solidFill>
                <a:srgbClr val="000000"/>
              </a:solidFill>
              <a:latin typeface="Tahoma" charset="0"/>
              <a:ea typeface="Times New Roman" charset="0"/>
              <a:cs typeface="Times New Roman" charset="0"/>
            </a:endParaRPr>
          </a:p>
          <a:p>
            <a:pPr eaLnBrk="1" hangingPunct="1">
              <a:spcAft>
                <a:spcPct val="25000"/>
              </a:spcAft>
              <a:defRPr/>
            </a:pPr>
            <a:endParaRPr lang="en-GB" altLang="x-none" sz="1600" b="1" dirty="0">
              <a:solidFill>
                <a:srgbClr val="000000"/>
              </a:solidFill>
              <a:latin typeface="Tahoma" charset="0"/>
              <a:ea typeface="Times New Roman" charset="0"/>
              <a:cs typeface="Times New Roman" charset="0"/>
            </a:endParaRPr>
          </a:p>
          <a:p>
            <a:pPr eaLnBrk="1" hangingPunct="1">
              <a:spcAft>
                <a:spcPct val="25000"/>
              </a:spcAft>
              <a:defRPr/>
            </a:pPr>
            <a:endParaRPr lang="en-GB" altLang="x-none" sz="1600" b="1" dirty="0">
              <a:solidFill>
                <a:srgbClr val="000000"/>
              </a:solidFill>
              <a:latin typeface="Tahoma" charset="0"/>
              <a:ea typeface="Times New Roman" charset="0"/>
              <a:cs typeface="Times New Roman" charset="0"/>
            </a:endParaRPr>
          </a:p>
          <a:p>
            <a:pPr eaLnBrk="1" hangingPunct="1">
              <a:spcAft>
                <a:spcPct val="25000"/>
              </a:spcAft>
              <a:defRPr/>
            </a:pPr>
            <a:endParaRPr lang="en-GB" altLang="x-none" sz="1600" b="1" dirty="0">
              <a:solidFill>
                <a:srgbClr val="000000"/>
              </a:solidFill>
              <a:latin typeface="Tahoma" charset="0"/>
              <a:ea typeface="Times New Roman" charset="0"/>
              <a:cs typeface="Times New Roman" charset="0"/>
            </a:endParaRPr>
          </a:p>
        </p:txBody>
      </p:sp>
      <p:sp>
        <p:nvSpPr>
          <p:cNvPr id="2065" name="Rectangle 1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x-none" sz="2800" dirty="0"/>
              <a:t>Kent Police- Community Walk and Talk Event- Thursday 28</a:t>
            </a:r>
            <a:r>
              <a:rPr lang="en-GB" altLang="x-none" sz="2800" baseline="30000" dirty="0"/>
              <a:t>th</a:t>
            </a:r>
            <a:r>
              <a:rPr lang="en-GB" altLang="x-none" sz="2800" dirty="0"/>
              <a:t> May 2026</a:t>
            </a:r>
            <a:endParaRPr lang="en-GB" altLang="x-none" sz="2800" b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1BBAC3-133D-1437-0A62-68EB2AC34A0E}"/>
              </a:ext>
            </a:extLst>
          </p:cNvPr>
          <p:cNvSpPr txBox="1"/>
          <p:nvPr/>
        </p:nvSpPr>
        <p:spPr>
          <a:xfrm>
            <a:off x="216078" y="6606728"/>
            <a:ext cx="508056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Owing to complaints about crime and anti-social behaviour in Westgate on Sea, Kent Police along with partner agencies will be conducting a walk and talk event. </a:t>
            </a:r>
          </a:p>
          <a:p>
            <a:pPr algn="just"/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Officers will be completing high visibility foot patrol and will be in the locations above at set times should you wish to speak with them about any issues.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E1573B-94C2-6A84-499A-4038E842F237}"/>
              </a:ext>
            </a:extLst>
          </p:cNvPr>
          <p:cNvSpPr txBox="1"/>
          <p:nvPr/>
        </p:nvSpPr>
        <p:spPr>
          <a:xfrm>
            <a:off x="5296644" y="1501775"/>
            <a:ext cx="2506216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17:00 hours (5pm) - Westgate on Sea Skate Park, Lymington Road.</a:t>
            </a:r>
          </a:p>
          <a:p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17:30 hours (5:30pm)- Junction of Cambourne Avenue and Lymington Road, Westgate on Sea.</a:t>
            </a:r>
          </a:p>
          <a:p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18:00 hours (6pm)- Outside of Westgate Fire Station, Canterbury Road</a:t>
            </a:r>
          </a:p>
          <a:p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19:00 hours (7pm)- </a:t>
            </a:r>
          </a:p>
          <a:p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Outside of Westgate Train Station, </a:t>
            </a:r>
            <a:r>
              <a:rPr lang="en-GB" sz="16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Station Road</a:t>
            </a:r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ahoma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01CCE20FA72B4AA9B34CCE78333E74" ma:contentTypeVersion="13" ma:contentTypeDescription="Create a new document." ma:contentTypeScope="" ma:versionID="eaeef839fb2bb8dfc18de0afdff88582">
  <xsd:schema xmlns:xsd="http://www.w3.org/2001/XMLSchema" xmlns:xs="http://www.w3.org/2001/XMLSchema" xmlns:p="http://schemas.microsoft.com/office/2006/metadata/properties" xmlns:ns2="894f1357-c7be-48f4-9c68-64ecd005048f" xmlns:ns3="5fbcba35-67f7-44b8-a70f-e0177a2c305e" targetNamespace="http://schemas.microsoft.com/office/2006/metadata/properties" ma:root="true" ma:fieldsID="4b542e6758795042ab9e555cdc02a394" ns2:_="" ns3:_="">
    <xsd:import namespace="894f1357-c7be-48f4-9c68-64ecd005048f"/>
    <xsd:import namespace="5fbcba35-67f7-44b8-a70f-e0177a2c305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annaexample" minOccurs="0"/>
                <xsd:element ref="ns2:Foruseon_x002d_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4f1357-c7be-48f4-9c68-64ecd00504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annaexample" ma:index="14" nillable="true" ma:displayName="anna example" ma:description="example for Liv" ma:format="Dropdown" ma:internalName="annaexample">
      <xsd:simpleType>
        <xsd:restriction base="dms:Note">
          <xsd:maxLength value="255"/>
        </xsd:restriction>
      </xsd:simpleType>
    </xsd:element>
    <xsd:element name="Foruseon_x002d_" ma:index="15" nillable="true" ma:displayName="For use on-" ma:format="Dropdown" ma:internalName="Foruseon_x002d_">
      <xsd:simpleType>
        <xsd:restriction base="dms:Text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c599ab7-55e5-40db-9431-276631c6cdc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bcba35-67f7-44b8-a70f-e0177a2c305e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3d986b95-437e-46de-96d2-9217ca285614}" ma:internalName="TaxCatchAll" ma:showField="CatchAllData" ma:web="374b5f2b-0805-4427-81da-2ffaa214358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nnaexample xmlns="894f1357-c7be-48f4-9c68-64ecd005048f" xsi:nil="true"/>
    <TaxCatchAll xmlns="5fbcba35-67f7-44b8-a70f-e0177a2c305e" xsi:nil="true"/>
    <Foruseon_x002d_ xmlns="894f1357-c7be-48f4-9c68-64ecd005048f" xsi:nil="true"/>
    <lcf76f155ced4ddcb4097134ff3c332f xmlns="894f1357-c7be-48f4-9c68-64ecd005048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944A961-5A04-4979-9416-ACCEEC59572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1E0F4D0-2692-4F10-B360-3093D98FDE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94f1357-c7be-48f4-9c68-64ecd005048f"/>
    <ds:schemaRef ds:uri="5fbcba35-67f7-44b8-a70f-e0177a2c305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79DB17-1DE4-41D6-9178-9A933B3B8330}">
  <ds:schemaRefs>
    <ds:schemaRef ds:uri="5fbcba35-67f7-44b8-a70f-e0177a2c305e"/>
    <ds:schemaRef ds:uri="http://purl.org/dc/elements/1.1/"/>
    <ds:schemaRef ds:uri="http://purl.org/dc/dcmitype/"/>
    <ds:schemaRef ds:uri="894f1357-c7be-48f4-9c68-64ecd005048f"/>
    <ds:schemaRef ds:uri="http://schemas.microsoft.com/office/2006/documentManagement/types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126</Words>
  <Application>Microsoft Office PowerPoint</Application>
  <PresentationFormat>Custom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Tahoma</vt:lpstr>
      <vt:lpstr>Times New Roman</vt:lpstr>
      <vt:lpstr>Default Design</vt:lpstr>
      <vt:lpstr>Kent Police- Community Walk and Talk Event- Thursday 28th May 2026</vt:lpstr>
    </vt:vector>
  </TitlesOfParts>
  <Company>Kent Police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Authorised User</dc:creator>
  <cp:lastModifiedBy>Steven England PC 46013683</cp:lastModifiedBy>
  <cp:revision>12</cp:revision>
  <dcterms:created xsi:type="dcterms:W3CDTF">2009-10-08T10:51:34Z</dcterms:created>
  <dcterms:modified xsi:type="dcterms:W3CDTF">2026-04-10T14:13:40Z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0x0101007901CCE20FA72B4AA9B34CCE78333E74</vt:lpwstr>
  </property>
  <property fmtid="{D5CDD505-2E9C-101B-9397-08002B2CF9AE}" pid="3" name="MSIP_Label_8f716d1d-13e1-4569-9dd0-bef6621415c1_Enabled">
    <vt:lpwstr>true</vt:lpwstr>
  </property>
  <property fmtid="{D5CDD505-2E9C-101B-9397-08002B2CF9AE}" pid="4" name="MSIP_Label_8f716d1d-13e1-4569-9dd0-bef6621415c1_SetDate">
    <vt:lpwstr>2023-10-23T16:45:02Z</vt:lpwstr>
  </property>
  <property fmtid="{D5CDD505-2E9C-101B-9397-08002B2CF9AE}" pid="5" name="MSIP_Label_8f716d1d-13e1-4569-9dd0-bef6621415c1_Method">
    <vt:lpwstr>Standard</vt:lpwstr>
  </property>
  <property fmtid="{D5CDD505-2E9C-101B-9397-08002B2CF9AE}" pid="6" name="MSIP_Label_8f716d1d-13e1-4569-9dd0-bef6621415c1_Name">
    <vt:lpwstr>OFFICIAL</vt:lpwstr>
  </property>
  <property fmtid="{D5CDD505-2E9C-101B-9397-08002B2CF9AE}" pid="7" name="MSIP_Label_8f716d1d-13e1-4569-9dd0-bef6621415c1_SiteId">
    <vt:lpwstr>f31b07f0-9cf9-40db-964d-6ff986a97e3d</vt:lpwstr>
  </property>
  <property fmtid="{D5CDD505-2E9C-101B-9397-08002B2CF9AE}" pid="8" name="MSIP_Label_8f716d1d-13e1-4569-9dd0-bef6621415c1_ActionId">
    <vt:lpwstr>0b9efe5a-bc8b-4dbe-9947-b7eae7e11938</vt:lpwstr>
  </property>
  <property fmtid="{D5CDD505-2E9C-101B-9397-08002B2CF9AE}" pid="9" name="MSIP_Label_8f716d1d-13e1-4569-9dd0-bef6621415c1_ContentBits">
    <vt:lpwstr>0</vt:lpwstr>
  </property>
</Properties>
</file>